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F260159-C8C8-4BC8-BFF1-021FFD0628A1}">
          <p14:sldIdLst>
            <p14:sldId id="256"/>
            <p14:sldId id="257"/>
            <p14:sldId id="258"/>
            <p14:sldId id="259"/>
            <p14:sldId id="260"/>
            <p14:sldId id="261"/>
            <p14:sldId id="273"/>
            <p14:sldId id="274"/>
            <p14:sldId id="276"/>
            <p14:sldId id="277"/>
            <p14:sldId id="278"/>
            <p14:sldId id="262"/>
            <p14:sldId id="263"/>
            <p14:sldId id="264"/>
            <p14:sldId id="265"/>
            <p14:sldId id="266"/>
            <p14:sldId id="267"/>
            <p14:sldId id="275"/>
            <p14:sldId id="268"/>
            <p14:sldId id="269"/>
            <p14:sldId id="279"/>
            <p14:sldId id="280"/>
            <p14:sldId id="270"/>
            <p14:sldId id="271"/>
            <p14:sldId id="281"/>
            <p14:sldId id="272"/>
            <p14:sldId id="282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4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br>
              <a:rPr lang="ru-RU" b="1" i="1" u="sng" dirty="0" smtClean="0">
                <a:solidFill>
                  <a:srgbClr val="FF0000"/>
                </a:solidFill>
              </a:rPr>
            </a:br>
            <a:r>
              <a:rPr lang="ru-RU" b="1" i="1" u="sng" dirty="0" smtClean="0">
                <a:solidFill>
                  <a:srgbClr val="FF0000"/>
                </a:solidFill>
              </a:rPr>
              <a:t>Наши достижения</a:t>
            </a:r>
            <a:endParaRPr lang="ru-RU" b="1" dirty="0">
              <a:latin typeface="Segoe Script" pitchFamily="34" charset="0"/>
            </a:endParaRPr>
          </a:p>
        </p:txBody>
      </p:sp>
      <p:pic>
        <p:nvPicPr>
          <p:cNvPr id="5" name="mnts-s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00808"/>
            <a:ext cx="244827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unflower_j0262344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24128" y="1700808"/>
            <a:ext cx="259228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sunflower_j026234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591777" y="2600909"/>
            <a:ext cx="3456385" cy="2376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48038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  Наши достижения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группы №9 МБДОУ «Детский сад №38»</dc:title>
  <dc:creator>Наталья</dc:creator>
  <cp:lastModifiedBy>User</cp:lastModifiedBy>
  <cp:revision>36</cp:revision>
  <dcterms:created xsi:type="dcterms:W3CDTF">2012-06-08T12:34:59Z</dcterms:created>
  <dcterms:modified xsi:type="dcterms:W3CDTF">2016-08-25T11:11:34Z</dcterms:modified>
</cp:coreProperties>
</file>