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6F260159-C8C8-4BC8-BFF1-021FFD0628A1}">
          <p14:sldIdLst>
            <p14:sldId id="256"/>
            <p14:sldId id="257"/>
            <p14:sldId id="258"/>
            <p14:sldId id="259"/>
            <p14:sldId id="260"/>
            <p14:sldId id="261"/>
            <p14:sldId id="273"/>
            <p14:sldId id="274"/>
            <p14:sldId id="276"/>
            <p14:sldId id="277"/>
            <p14:sldId id="278"/>
            <p14:sldId id="262"/>
            <p14:sldId id="263"/>
            <p14:sldId id="264"/>
            <p14:sldId id="265"/>
            <p14:sldId id="266"/>
            <p14:sldId id="267"/>
            <p14:sldId id="275"/>
            <p14:sldId id="268"/>
            <p14:sldId id="269"/>
            <p14:sldId id="279"/>
            <p14:sldId id="280"/>
            <p14:sldId id="270"/>
            <p14:sldId id="271"/>
            <p14:sldId id="281"/>
            <p14:sldId id="272"/>
            <p14:sldId id="282"/>
            <p14:sldId id="283"/>
            <p14:sldId id="28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30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rgbClr val="FF0000"/>
                </a:solidFill>
              </a:rPr>
              <a:t> </a:t>
            </a:r>
            <a:br>
              <a:rPr lang="ru-RU" b="1" i="1" u="sng" dirty="0" smtClean="0">
                <a:solidFill>
                  <a:srgbClr val="FF0000"/>
                </a:solidFill>
              </a:rPr>
            </a:br>
            <a:r>
              <a:rPr lang="ru-RU" b="1" i="1" u="sng" dirty="0" smtClean="0">
                <a:solidFill>
                  <a:srgbClr val="FFFF00"/>
                </a:solidFill>
              </a:rPr>
              <a:t>Наши достижения</a:t>
            </a:r>
            <a:endParaRPr lang="ru-RU" b="1" dirty="0">
              <a:solidFill>
                <a:srgbClr val="FFFF00"/>
              </a:solidFill>
              <a:latin typeface="Segoe Script" pitchFamily="34" charset="0"/>
            </a:endParaRPr>
          </a:p>
        </p:txBody>
      </p:sp>
      <p:pic>
        <p:nvPicPr>
          <p:cNvPr id="11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4282" y="1928802"/>
            <a:ext cx="1928826" cy="1500198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2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500298" y="1928802"/>
            <a:ext cx="2000264" cy="1500198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3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143768" y="1928802"/>
            <a:ext cx="1785950" cy="1500198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857752" y="1928802"/>
            <a:ext cx="1919896" cy="1500198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85720" y="3884417"/>
            <a:ext cx="1928826" cy="1446619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6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2571736" y="3884417"/>
            <a:ext cx="1928826" cy="1446619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4786314" y="3884417"/>
            <a:ext cx="1928826" cy="1446619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8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7072330" y="3884417"/>
            <a:ext cx="1928826" cy="1446619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648038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71435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i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Почетные грамоты</a:t>
            </a:r>
            <a:endParaRPr lang="ru-RU" sz="5400" b="1" dirty="0">
              <a:solidFill>
                <a:srgbClr val="FFFF00"/>
              </a:solidFill>
              <a:latin typeface="Segoe Script" pitchFamily="34" charset="0"/>
              <a:cs typeface="Times New Roman" pitchFamily="18" charset="0"/>
            </a:endParaRPr>
          </a:p>
        </p:txBody>
      </p:sp>
      <p:pic>
        <p:nvPicPr>
          <p:cNvPr id="4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42910" y="2071678"/>
            <a:ext cx="1562706" cy="2250297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3" descr="G:\достижения\Изображение 027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214678" y="2857496"/>
            <a:ext cx="1571636" cy="2214578"/>
          </a:xfrm>
          <a:prstGeom prst="rect">
            <a:avLst/>
          </a:prstGeom>
          <a:ln w="127000" cap="sq">
            <a:solidFill>
              <a:srgbClr val="0000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4" descr="G:\достижения\Изображение 02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143636" y="2071678"/>
            <a:ext cx="1519983" cy="214571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283265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3</Words>
  <Application>Microsoft Office PowerPoint</Application>
  <PresentationFormat>Экран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  Наши достижения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группы №9 МБДОУ «Детский сад №38»</dc:title>
  <dc:creator>Наталья</dc:creator>
  <cp:lastModifiedBy>User</cp:lastModifiedBy>
  <cp:revision>38</cp:revision>
  <dcterms:created xsi:type="dcterms:W3CDTF">2012-06-08T12:34:59Z</dcterms:created>
  <dcterms:modified xsi:type="dcterms:W3CDTF">2016-05-18T15:57:32Z</dcterms:modified>
</cp:coreProperties>
</file>