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84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6F260159-C8C8-4BC8-BFF1-021FFD0628A1}">
          <p14:sldIdLst>
            <p14:sldId id="256"/>
            <p14:sldId id="257"/>
            <p14:sldId id="258"/>
            <p14:sldId id="259"/>
            <p14:sldId id="260"/>
            <p14:sldId id="261"/>
            <p14:sldId id="273"/>
            <p14:sldId id="274"/>
            <p14:sldId id="276"/>
            <p14:sldId id="277"/>
            <p14:sldId id="278"/>
            <p14:sldId id="262"/>
            <p14:sldId id="263"/>
            <p14:sldId id="264"/>
            <p14:sldId id="265"/>
            <p14:sldId id="266"/>
            <p14:sldId id="267"/>
            <p14:sldId id="275"/>
            <p14:sldId id="268"/>
            <p14:sldId id="269"/>
            <p14:sldId id="279"/>
            <p14:sldId id="280"/>
            <p14:sldId id="270"/>
            <p14:sldId id="271"/>
            <p14:sldId id="281"/>
            <p14:sldId id="272"/>
            <p14:sldId id="282"/>
            <p14:sldId id="283"/>
            <p14:sldId id="28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72" y="13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u="sng" dirty="0" smtClean="0">
                <a:solidFill>
                  <a:srgbClr val="FF0000"/>
                </a:solidFill>
              </a:rPr>
              <a:t> </a:t>
            </a:r>
            <a:br>
              <a:rPr lang="ru-RU" b="1" i="1" u="sng" dirty="0" smtClean="0">
                <a:solidFill>
                  <a:srgbClr val="FF0000"/>
                </a:solidFill>
              </a:rPr>
            </a:br>
            <a:r>
              <a:rPr lang="ru-RU" b="1" i="1" u="sng" dirty="0" smtClean="0">
                <a:solidFill>
                  <a:srgbClr val="FF0000"/>
                </a:solidFill>
              </a:rPr>
              <a:t>Наши достижения</a:t>
            </a:r>
            <a:endParaRPr lang="ru-RU" b="1" dirty="0">
              <a:latin typeface="Segoe Script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mnts-s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1643050"/>
            <a:ext cx="4071966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4" descr="Изображение 0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71474" y="3929064"/>
            <a:ext cx="2357450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8" descr="G:\достижения\Изображение 024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5400000">
            <a:off x="6107917" y="3821909"/>
            <a:ext cx="2357454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10" descr="G:\достижения\Изображение 025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5400000">
            <a:off x="3250397" y="3821909"/>
            <a:ext cx="2357454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sunflower_j026234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1643050"/>
            <a:ext cx="4000528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48038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u="sng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Награждение почетными грамотами и приветственным адресом </a:t>
            </a:r>
            <a:r>
              <a:rPr lang="ru-RU" b="1" i="1" u="sng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главы Администрации </a:t>
            </a:r>
            <a:r>
              <a:rPr lang="ru-RU" b="1" i="1" u="sng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Матвеево - Курганского района</a:t>
            </a:r>
          </a:p>
          <a:p>
            <a:pPr marL="0" indent="0" algn="ctr">
              <a:buNone/>
            </a:pPr>
            <a:endParaRPr lang="ru-RU" b="1" dirty="0">
              <a:solidFill>
                <a:srgbClr val="FF0000"/>
              </a:solidFill>
              <a:latin typeface="Segoe Script" pitchFamily="34" charset="0"/>
              <a:cs typeface="Times New Roman" pitchFamily="18" charset="0"/>
            </a:endParaRPr>
          </a:p>
        </p:txBody>
      </p:sp>
      <p:pic>
        <p:nvPicPr>
          <p:cNvPr id="4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5400000">
            <a:off x="-178627" y="2893215"/>
            <a:ext cx="2714644" cy="178595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Picture 3" descr="G:\достижения\Изображение 027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5400000">
            <a:off x="1964513" y="3178967"/>
            <a:ext cx="2714644" cy="1785950"/>
          </a:xfrm>
          <a:prstGeom prst="rect">
            <a:avLst/>
          </a:prstGeom>
          <a:ln w="127000" cap="sq">
            <a:solidFill>
              <a:srgbClr val="0000FF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Picture 4" descr="G:\достижения\Изображение 028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5400000">
            <a:off x="4091977" y="3551833"/>
            <a:ext cx="2697170" cy="1737125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" name="Picture 3" descr="G:\достижения\Изображение 027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5400000">
            <a:off x="6298418" y="3845722"/>
            <a:ext cx="2619394" cy="1785950"/>
          </a:xfrm>
          <a:prstGeom prst="rect">
            <a:avLst/>
          </a:prstGeom>
          <a:ln w="127000" cap="sq">
            <a:solidFill>
              <a:srgbClr val="0000FF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2832659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571480"/>
            <a:ext cx="84296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b="1" i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Благодарственные письма и почетные грамоты 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заведующего 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детского сада </a:t>
            </a:r>
            <a:r>
              <a:rPr lang="ru-RU" sz="2800" b="1" i="1" dirty="0" err="1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Поленцовой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А.А. </a:t>
            </a:r>
            <a:r>
              <a:rPr lang="ru-RU" sz="2800" b="1" i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Министерства  общего и профессионального образования Ростовской области</a:t>
            </a:r>
            <a:endParaRPr lang="ru-RU" sz="2800" b="1" i="1" dirty="0" smtClean="0"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5400000">
            <a:off x="-35751" y="2750339"/>
            <a:ext cx="2571768" cy="1928826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5400000">
            <a:off x="2178827" y="3107529"/>
            <a:ext cx="2571768" cy="1928826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5400000">
            <a:off x="4393405" y="3607595"/>
            <a:ext cx="2571768" cy="1928826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2" name="Picture 2" descr="G:\достижения\Изображение 026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5400000">
            <a:off x="6607983" y="4107661"/>
            <a:ext cx="2571768" cy="1928826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8760475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32</Words>
  <Application>Microsoft Office PowerPoint</Application>
  <PresentationFormat>Экран (4:3)</PresentationFormat>
  <Paragraphs>3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  Наши достижения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 группы №9 МБДОУ «Детский сад №38»</dc:title>
  <dc:creator>Наталья</dc:creator>
  <cp:lastModifiedBy>user</cp:lastModifiedBy>
  <cp:revision>36</cp:revision>
  <dcterms:created xsi:type="dcterms:W3CDTF">2012-06-08T12:34:59Z</dcterms:created>
  <dcterms:modified xsi:type="dcterms:W3CDTF">2016-04-18T11:12:21Z</dcterms:modified>
</cp:coreProperties>
</file>